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30276000" cx="21384000"/>
  <p:notesSz cx="6858000" cy="9144000"/>
  <p:embeddedFontLst>
    <p:embeddedFont>
      <p:font typeface="Montserrat Light"/>
      <p:regular r:id="rId7"/>
      <p:bold r:id="rId8"/>
      <p:italic r:id="rId9"/>
      <p:boldItalic r:id="rId10"/>
    </p:embeddedFont>
    <p:embeddedFont>
      <p:font typeface="Montserrat ExtraLight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9536">
          <p15:clr>
            <a:srgbClr val="A4A3A4"/>
          </p15:clr>
        </p15:guide>
        <p15:guide id="2" pos="673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9536" orient="horz"/>
        <p:guide pos="6735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ExtraLight-regular.fntdata"/><Relationship Id="rId10" Type="http://schemas.openxmlformats.org/officeDocument/2006/relationships/font" Target="fonts/MontserratLight-boldItalic.fntdata"/><Relationship Id="rId13" Type="http://schemas.openxmlformats.org/officeDocument/2006/relationships/font" Target="fonts/MontserratExtraLight-italic.fntdata"/><Relationship Id="rId12" Type="http://schemas.openxmlformats.org/officeDocument/2006/relationships/font" Target="fonts/MontserratExtraLigh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MontserratLight-italic.fntdata"/><Relationship Id="rId14" Type="http://schemas.openxmlformats.org/officeDocument/2006/relationships/font" Target="fonts/MontserratExtraLigh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MontserratLight-regular.fntdata"/><Relationship Id="rId8" Type="http://schemas.openxmlformats.org/officeDocument/2006/relationships/font" Target="fonts/MontserratLight-bold.fntdata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218382" y="685800"/>
            <a:ext cx="2421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2218382" y="685800"/>
            <a:ext cx="2421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8956" y="4382765"/>
            <a:ext cx="19926000" cy="12082500"/>
          </a:xfrm>
          <a:prstGeom prst="rect">
            <a:avLst/>
          </a:prstGeom>
        </p:spPr>
        <p:txBody>
          <a:bodyPr anchorCtr="0" anchor="b" bIns="321925" lIns="321925" spcFirstLastPara="1" rIns="321925" wrap="square" tIns="321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1pPr>
            <a:lvl2pPr lvl="1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2pPr>
            <a:lvl3pPr lvl="2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3pPr>
            <a:lvl4pPr lvl="3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4pPr>
            <a:lvl5pPr lvl="4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5pPr>
            <a:lvl6pPr lvl="5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6pPr>
            <a:lvl7pPr lvl="6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7pPr>
            <a:lvl8pPr lvl="7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8pPr>
            <a:lvl9pPr lvl="8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8936" y="16682409"/>
            <a:ext cx="19926000" cy="4665300"/>
          </a:xfrm>
          <a:prstGeom prst="rect">
            <a:avLst/>
          </a:prstGeom>
        </p:spPr>
        <p:txBody>
          <a:bodyPr anchorCtr="0" anchor="t" bIns="321925" lIns="321925" spcFirstLastPara="1" rIns="321925" wrap="square" tIns="3219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anchorCtr="0" anchor="ctr" bIns="321925" lIns="321925" spcFirstLastPara="1" rIns="321925" wrap="square" tIns="321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728936" y="6510944"/>
            <a:ext cx="19926000" cy="11557800"/>
          </a:xfrm>
          <a:prstGeom prst="rect">
            <a:avLst/>
          </a:prstGeom>
        </p:spPr>
        <p:txBody>
          <a:bodyPr anchorCtr="0" anchor="b" bIns="321925" lIns="321925" spcFirstLastPara="1" rIns="321925" wrap="square" tIns="321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728936" y="18554829"/>
            <a:ext cx="19926000" cy="7656900"/>
          </a:xfrm>
          <a:prstGeom prst="rect">
            <a:avLst/>
          </a:prstGeom>
        </p:spPr>
        <p:txBody>
          <a:bodyPr anchorCtr="0" anchor="t" bIns="321925" lIns="321925" spcFirstLastPara="1" rIns="321925" wrap="square" tIns="321925">
            <a:noAutofit/>
          </a:bodyPr>
          <a:lstStyle>
            <a:lvl1pPr indent="-628650" lvl="0" marL="457200" algn="ctr">
              <a:spcBef>
                <a:spcPts val="0"/>
              </a:spcBef>
              <a:spcAft>
                <a:spcPts val="0"/>
              </a:spcAft>
              <a:buSzPts val="6300"/>
              <a:buChar char="●"/>
              <a:defRPr/>
            </a:lvl1pPr>
            <a:lvl2pPr indent="-539750" lvl="1" marL="914400" algn="ctr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2pPr>
            <a:lvl3pPr indent="-539750" lvl="2" marL="1371600" algn="ctr">
              <a:spcBef>
                <a:spcPts val="5600"/>
              </a:spcBef>
              <a:spcAft>
                <a:spcPts val="0"/>
              </a:spcAft>
              <a:buSzPts val="4900"/>
              <a:buChar char="■"/>
              <a:defRPr/>
            </a:lvl3pPr>
            <a:lvl4pPr indent="-539750" lvl="3" marL="1828800" algn="ctr">
              <a:spcBef>
                <a:spcPts val="5600"/>
              </a:spcBef>
              <a:spcAft>
                <a:spcPts val="0"/>
              </a:spcAft>
              <a:buSzPts val="4900"/>
              <a:buChar char="●"/>
              <a:defRPr/>
            </a:lvl4pPr>
            <a:lvl5pPr indent="-539750" lvl="4" marL="2286000" algn="ctr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5pPr>
            <a:lvl6pPr indent="-539750" lvl="5" marL="2743200" algn="ctr">
              <a:spcBef>
                <a:spcPts val="5600"/>
              </a:spcBef>
              <a:spcAft>
                <a:spcPts val="0"/>
              </a:spcAft>
              <a:buSzPts val="4900"/>
              <a:buChar char="■"/>
              <a:defRPr/>
            </a:lvl6pPr>
            <a:lvl7pPr indent="-539750" lvl="6" marL="3200400" algn="ctr">
              <a:spcBef>
                <a:spcPts val="5600"/>
              </a:spcBef>
              <a:spcAft>
                <a:spcPts val="0"/>
              </a:spcAft>
              <a:buSzPts val="4900"/>
              <a:buChar char="●"/>
              <a:defRPr/>
            </a:lvl7pPr>
            <a:lvl8pPr indent="-539750" lvl="7" marL="3657600" algn="ctr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8pPr>
            <a:lvl9pPr indent="-539750" lvl="8" marL="4114800" algn="ctr">
              <a:spcBef>
                <a:spcPts val="5600"/>
              </a:spcBef>
              <a:spcAft>
                <a:spcPts val="5600"/>
              </a:spcAft>
              <a:buSzPts val="49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anchorCtr="0" anchor="ctr" bIns="321925" lIns="321925" spcFirstLastPara="1" rIns="321925" wrap="square" tIns="321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anchorCtr="0" anchor="ctr" bIns="321925" lIns="321925" spcFirstLastPara="1" rIns="321925" wrap="square" tIns="321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728936" y="12660471"/>
            <a:ext cx="19926000" cy="4955100"/>
          </a:xfrm>
          <a:prstGeom prst="rect">
            <a:avLst/>
          </a:prstGeom>
        </p:spPr>
        <p:txBody>
          <a:bodyPr anchorCtr="0" anchor="ctr" bIns="321925" lIns="321925" spcFirstLastPara="1" rIns="321925" wrap="square" tIns="321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anchorCtr="0" anchor="ctr" bIns="321925" lIns="321925" spcFirstLastPara="1" rIns="321925" wrap="square" tIns="321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728936" y="2619535"/>
            <a:ext cx="19926000" cy="3371100"/>
          </a:xfrm>
          <a:prstGeom prst="rect">
            <a:avLst/>
          </a:prstGeom>
        </p:spPr>
        <p:txBody>
          <a:bodyPr anchorCtr="0" anchor="t" bIns="321925" lIns="321925" spcFirstLastPara="1" rIns="321925" wrap="square" tIns="3219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728936" y="6783772"/>
            <a:ext cx="19926000" cy="20110200"/>
          </a:xfrm>
          <a:prstGeom prst="rect">
            <a:avLst/>
          </a:prstGeom>
        </p:spPr>
        <p:txBody>
          <a:bodyPr anchorCtr="0" anchor="t" bIns="321925" lIns="321925" spcFirstLastPara="1" rIns="321925" wrap="square" tIns="321925">
            <a:noAutofit/>
          </a:bodyPr>
          <a:lstStyle>
            <a:lvl1pPr indent="-628650" lvl="0" marL="457200">
              <a:spcBef>
                <a:spcPts val="0"/>
              </a:spcBef>
              <a:spcAft>
                <a:spcPts val="0"/>
              </a:spcAft>
              <a:buSzPts val="6300"/>
              <a:buChar char="●"/>
              <a:defRPr/>
            </a:lvl1pPr>
            <a:lvl2pPr indent="-539750" lvl="1" marL="914400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2pPr>
            <a:lvl3pPr indent="-539750" lvl="2" marL="1371600">
              <a:spcBef>
                <a:spcPts val="5600"/>
              </a:spcBef>
              <a:spcAft>
                <a:spcPts val="0"/>
              </a:spcAft>
              <a:buSzPts val="4900"/>
              <a:buChar char="■"/>
              <a:defRPr/>
            </a:lvl3pPr>
            <a:lvl4pPr indent="-539750" lvl="3" marL="1828800">
              <a:spcBef>
                <a:spcPts val="5600"/>
              </a:spcBef>
              <a:spcAft>
                <a:spcPts val="0"/>
              </a:spcAft>
              <a:buSzPts val="4900"/>
              <a:buChar char="●"/>
              <a:defRPr/>
            </a:lvl4pPr>
            <a:lvl5pPr indent="-539750" lvl="4" marL="2286000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5pPr>
            <a:lvl6pPr indent="-539750" lvl="5" marL="2743200">
              <a:spcBef>
                <a:spcPts val="5600"/>
              </a:spcBef>
              <a:spcAft>
                <a:spcPts val="0"/>
              </a:spcAft>
              <a:buSzPts val="4900"/>
              <a:buChar char="■"/>
              <a:defRPr/>
            </a:lvl6pPr>
            <a:lvl7pPr indent="-539750" lvl="6" marL="3200400">
              <a:spcBef>
                <a:spcPts val="5600"/>
              </a:spcBef>
              <a:spcAft>
                <a:spcPts val="0"/>
              </a:spcAft>
              <a:buSzPts val="4900"/>
              <a:buChar char="●"/>
              <a:defRPr/>
            </a:lvl7pPr>
            <a:lvl8pPr indent="-539750" lvl="7" marL="3657600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8pPr>
            <a:lvl9pPr indent="-539750" lvl="8" marL="4114800">
              <a:spcBef>
                <a:spcPts val="5600"/>
              </a:spcBef>
              <a:spcAft>
                <a:spcPts val="5600"/>
              </a:spcAft>
              <a:buSzPts val="49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anchorCtr="0" anchor="ctr" bIns="321925" lIns="321925" spcFirstLastPara="1" rIns="321925" wrap="square" tIns="321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728936" y="2619535"/>
            <a:ext cx="19926000" cy="3371100"/>
          </a:xfrm>
          <a:prstGeom prst="rect">
            <a:avLst/>
          </a:prstGeom>
        </p:spPr>
        <p:txBody>
          <a:bodyPr anchorCtr="0" anchor="t" bIns="321925" lIns="321925" spcFirstLastPara="1" rIns="321925" wrap="square" tIns="3219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728936" y="6783772"/>
            <a:ext cx="9354000" cy="20110200"/>
          </a:xfrm>
          <a:prstGeom prst="rect">
            <a:avLst/>
          </a:prstGeom>
        </p:spPr>
        <p:txBody>
          <a:bodyPr anchorCtr="0" anchor="t" bIns="321925" lIns="321925" spcFirstLastPara="1" rIns="321925" wrap="square" tIns="321925">
            <a:noAutofit/>
          </a:bodyPr>
          <a:lstStyle>
            <a:lvl1pPr indent="-539750" lvl="0" marL="457200">
              <a:spcBef>
                <a:spcPts val="0"/>
              </a:spcBef>
              <a:spcAft>
                <a:spcPts val="0"/>
              </a:spcAft>
              <a:buSzPts val="4900"/>
              <a:buChar char="●"/>
              <a:defRPr sz="4900"/>
            </a:lvl1pPr>
            <a:lvl2pPr indent="-495300" lvl="1" marL="9144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2pPr>
            <a:lvl3pPr indent="-495300" lvl="2" marL="1371600">
              <a:spcBef>
                <a:spcPts val="5600"/>
              </a:spcBef>
              <a:spcAft>
                <a:spcPts val="0"/>
              </a:spcAft>
              <a:buSzPts val="4200"/>
              <a:buChar char="■"/>
              <a:defRPr sz="4200"/>
            </a:lvl3pPr>
            <a:lvl4pPr indent="-495300" lvl="3" marL="1828800">
              <a:spcBef>
                <a:spcPts val="5600"/>
              </a:spcBef>
              <a:spcAft>
                <a:spcPts val="0"/>
              </a:spcAft>
              <a:buSzPts val="4200"/>
              <a:buChar char="●"/>
              <a:defRPr sz="4200"/>
            </a:lvl4pPr>
            <a:lvl5pPr indent="-495300" lvl="4" marL="22860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5pPr>
            <a:lvl6pPr indent="-495300" lvl="5" marL="2743200">
              <a:spcBef>
                <a:spcPts val="5600"/>
              </a:spcBef>
              <a:spcAft>
                <a:spcPts val="0"/>
              </a:spcAft>
              <a:buSzPts val="4200"/>
              <a:buChar char="■"/>
              <a:defRPr sz="4200"/>
            </a:lvl6pPr>
            <a:lvl7pPr indent="-495300" lvl="6" marL="3200400">
              <a:spcBef>
                <a:spcPts val="5600"/>
              </a:spcBef>
              <a:spcAft>
                <a:spcPts val="0"/>
              </a:spcAft>
              <a:buSzPts val="4200"/>
              <a:buChar char="●"/>
              <a:defRPr sz="4200"/>
            </a:lvl7pPr>
            <a:lvl8pPr indent="-495300" lvl="7" marL="36576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8pPr>
            <a:lvl9pPr indent="-495300" lvl="8" marL="4114800">
              <a:spcBef>
                <a:spcPts val="5600"/>
              </a:spcBef>
              <a:spcAft>
                <a:spcPts val="560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11300967" y="6783772"/>
            <a:ext cx="9354000" cy="20110200"/>
          </a:xfrm>
          <a:prstGeom prst="rect">
            <a:avLst/>
          </a:prstGeom>
        </p:spPr>
        <p:txBody>
          <a:bodyPr anchorCtr="0" anchor="t" bIns="321925" lIns="321925" spcFirstLastPara="1" rIns="321925" wrap="square" tIns="321925">
            <a:noAutofit/>
          </a:bodyPr>
          <a:lstStyle>
            <a:lvl1pPr indent="-539750" lvl="0" marL="457200">
              <a:spcBef>
                <a:spcPts val="0"/>
              </a:spcBef>
              <a:spcAft>
                <a:spcPts val="0"/>
              </a:spcAft>
              <a:buSzPts val="4900"/>
              <a:buChar char="●"/>
              <a:defRPr sz="4900"/>
            </a:lvl1pPr>
            <a:lvl2pPr indent="-495300" lvl="1" marL="9144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2pPr>
            <a:lvl3pPr indent="-495300" lvl="2" marL="1371600">
              <a:spcBef>
                <a:spcPts val="5600"/>
              </a:spcBef>
              <a:spcAft>
                <a:spcPts val="0"/>
              </a:spcAft>
              <a:buSzPts val="4200"/>
              <a:buChar char="■"/>
              <a:defRPr sz="4200"/>
            </a:lvl3pPr>
            <a:lvl4pPr indent="-495300" lvl="3" marL="1828800">
              <a:spcBef>
                <a:spcPts val="5600"/>
              </a:spcBef>
              <a:spcAft>
                <a:spcPts val="0"/>
              </a:spcAft>
              <a:buSzPts val="4200"/>
              <a:buChar char="●"/>
              <a:defRPr sz="4200"/>
            </a:lvl4pPr>
            <a:lvl5pPr indent="-495300" lvl="4" marL="22860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5pPr>
            <a:lvl6pPr indent="-495300" lvl="5" marL="2743200">
              <a:spcBef>
                <a:spcPts val="5600"/>
              </a:spcBef>
              <a:spcAft>
                <a:spcPts val="0"/>
              </a:spcAft>
              <a:buSzPts val="4200"/>
              <a:buChar char="■"/>
              <a:defRPr sz="4200"/>
            </a:lvl6pPr>
            <a:lvl7pPr indent="-495300" lvl="6" marL="3200400">
              <a:spcBef>
                <a:spcPts val="5600"/>
              </a:spcBef>
              <a:spcAft>
                <a:spcPts val="0"/>
              </a:spcAft>
              <a:buSzPts val="4200"/>
              <a:buChar char="●"/>
              <a:defRPr sz="4200"/>
            </a:lvl7pPr>
            <a:lvl8pPr indent="-495300" lvl="7" marL="36576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8pPr>
            <a:lvl9pPr indent="-495300" lvl="8" marL="4114800">
              <a:spcBef>
                <a:spcPts val="5600"/>
              </a:spcBef>
              <a:spcAft>
                <a:spcPts val="560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anchorCtr="0" anchor="ctr" bIns="321925" lIns="321925" spcFirstLastPara="1" rIns="321925" wrap="square" tIns="321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728936" y="2619535"/>
            <a:ext cx="19926000" cy="3371100"/>
          </a:xfrm>
          <a:prstGeom prst="rect">
            <a:avLst/>
          </a:prstGeom>
        </p:spPr>
        <p:txBody>
          <a:bodyPr anchorCtr="0" anchor="t" bIns="321925" lIns="321925" spcFirstLastPara="1" rIns="321925" wrap="square" tIns="3219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anchorCtr="0" anchor="ctr" bIns="321925" lIns="321925" spcFirstLastPara="1" rIns="321925" wrap="square" tIns="321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728936" y="3270408"/>
            <a:ext cx="6566700" cy="4448100"/>
          </a:xfrm>
          <a:prstGeom prst="rect">
            <a:avLst/>
          </a:prstGeom>
        </p:spPr>
        <p:txBody>
          <a:bodyPr anchorCtr="0" anchor="b" bIns="321925" lIns="321925" spcFirstLastPara="1" rIns="321925" wrap="square" tIns="3219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728936" y="8179553"/>
            <a:ext cx="6566700" cy="18714900"/>
          </a:xfrm>
          <a:prstGeom prst="rect">
            <a:avLst/>
          </a:prstGeom>
        </p:spPr>
        <p:txBody>
          <a:bodyPr anchorCtr="0" anchor="t" bIns="321925" lIns="321925" spcFirstLastPara="1" rIns="321925" wrap="square" tIns="321925">
            <a:noAutofit/>
          </a:bodyPr>
          <a:lstStyle>
            <a:lvl1pPr indent="-495300" lvl="0" marL="457200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indent="-495300" lvl="1" marL="9144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2pPr>
            <a:lvl3pPr indent="-495300" lvl="2" marL="1371600">
              <a:spcBef>
                <a:spcPts val="5600"/>
              </a:spcBef>
              <a:spcAft>
                <a:spcPts val="0"/>
              </a:spcAft>
              <a:buSzPts val="4200"/>
              <a:buChar char="■"/>
              <a:defRPr sz="4200"/>
            </a:lvl3pPr>
            <a:lvl4pPr indent="-495300" lvl="3" marL="1828800">
              <a:spcBef>
                <a:spcPts val="5600"/>
              </a:spcBef>
              <a:spcAft>
                <a:spcPts val="0"/>
              </a:spcAft>
              <a:buSzPts val="4200"/>
              <a:buChar char="●"/>
              <a:defRPr sz="4200"/>
            </a:lvl4pPr>
            <a:lvl5pPr indent="-495300" lvl="4" marL="22860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5pPr>
            <a:lvl6pPr indent="-495300" lvl="5" marL="2743200">
              <a:spcBef>
                <a:spcPts val="5600"/>
              </a:spcBef>
              <a:spcAft>
                <a:spcPts val="0"/>
              </a:spcAft>
              <a:buSzPts val="4200"/>
              <a:buChar char="■"/>
              <a:defRPr sz="4200"/>
            </a:lvl6pPr>
            <a:lvl7pPr indent="-495300" lvl="6" marL="3200400">
              <a:spcBef>
                <a:spcPts val="5600"/>
              </a:spcBef>
              <a:spcAft>
                <a:spcPts val="0"/>
              </a:spcAft>
              <a:buSzPts val="4200"/>
              <a:buChar char="●"/>
              <a:defRPr sz="4200"/>
            </a:lvl7pPr>
            <a:lvl8pPr indent="-495300" lvl="7" marL="36576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8pPr>
            <a:lvl9pPr indent="-495300" lvl="8" marL="4114800">
              <a:spcBef>
                <a:spcPts val="5600"/>
              </a:spcBef>
              <a:spcAft>
                <a:spcPts val="560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anchorCtr="0" anchor="ctr" bIns="321925" lIns="321925" spcFirstLastPara="1" rIns="321925" wrap="square" tIns="321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1146490" y="2649702"/>
            <a:ext cx="14891700" cy="24079500"/>
          </a:xfrm>
          <a:prstGeom prst="rect">
            <a:avLst/>
          </a:prstGeom>
        </p:spPr>
        <p:txBody>
          <a:bodyPr anchorCtr="0" anchor="ctr" bIns="321925" lIns="321925" spcFirstLastPara="1" rIns="321925" wrap="square" tIns="3219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1pPr>
            <a:lvl2pPr lvl="1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2pPr>
            <a:lvl3pPr lvl="2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3pPr>
            <a:lvl4pPr lvl="3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4pPr>
            <a:lvl5pPr lvl="4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5pPr>
            <a:lvl6pPr lvl="5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6pPr>
            <a:lvl7pPr lvl="6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7pPr>
            <a:lvl8pPr lvl="7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8pPr>
            <a:lvl9pPr lvl="8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anchorCtr="0" anchor="ctr" bIns="321925" lIns="321925" spcFirstLastPara="1" rIns="321925" wrap="square" tIns="321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10692000" y="-736"/>
            <a:ext cx="10692000" cy="3027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21925" lIns="321925" spcFirstLastPara="1" rIns="321925" wrap="square" tIns="321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620894" y="7258794"/>
            <a:ext cx="9459900" cy="8725200"/>
          </a:xfrm>
          <a:prstGeom prst="rect">
            <a:avLst/>
          </a:prstGeom>
        </p:spPr>
        <p:txBody>
          <a:bodyPr anchorCtr="0" anchor="b" bIns="321925" lIns="321925" spcFirstLastPara="1" rIns="321925" wrap="square" tIns="321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620894" y="16499640"/>
            <a:ext cx="9459900" cy="7270500"/>
          </a:xfrm>
          <a:prstGeom prst="rect">
            <a:avLst/>
          </a:prstGeom>
        </p:spPr>
        <p:txBody>
          <a:bodyPr anchorCtr="0" anchor="t" bIns="321925" lIns="321925" spcFirstLastPara="1" rIns="321925" wrap="square" tIns="3219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11551429" y="4262097"/>
            <a:ext cx="8973000" cy="21750600"/>
          </a:xfrm>
          <a:prstGeom prst="rect">
            <a:avLst/>
          </a:prstGeom>
        </p:spPr>
        <p:txBody>
          <a:bodyPr anchorCtr="0" anchor="ctr" bIns="321925" lIns="321925" spcFirstLastPara="1" rIns="321925" wrap="square" tIns="321925">
            <a:noAutofit/>
          </a:bodyPr>
          <a:lstStyle>
            <a:lvl1pPr indent="-628650" lvl="0" marL="457200">
              <a:spcBef>
                <a:spcPts val="0"/>
              </a:spcBef>
              <a:spcAft>
                <a:spcPts val="0"/>
              </a:spcAft>
              <a:buSzPts val="6300"/>
              <a:buChar char="●"/>
              <a:defRPr/>
            </a:lvl1pPr>
            <a:lvl2pPr indent="-539750" lvl="1" marL="914400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2pPr>
            <a:lvl3pPr indent="-539750" lvl="2" marL="1371600">
              <a:spcBef>
                <a:spcPts val="5600"/>
              </a:spcBef>
              <a:spcAft>
                <a:spcPts val="0"/>
              </a:spcAft>
              <a:buSzPts val="4900"/>
              <a:buChar char="■"/>
              <a:defRPr/>
            </a:lvl3pPr>
            <a:lvl4pPr indent="-539750" lvl="3" marL="1828800">
              <a:spcBef>
                <a:spcPts val="5600"/>
              </a:spcBef>
              <a:spcAft>
                <a:spcPts val="0"/>
              </a:spcAft>
              <a:buSzPts val="4900"/>
              <a:buChar char="●"/>
              <a:defRPr/>
            </a:lvl4pPr>
            <a:lvl5pPr indent="-539750" lvl="4" marL="2286000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5pPr>
            <a:lvl6pPr indent="-539750" lvl="5" marL="2743200">
              <a:spcBef>
                <a:spcPts val="5600"/>
              </a:spcBef>
              <a:spcAft>
                <a:spcPts val="0"/>
              </a:spcAft>
              <a:buSzPts val="4900"/>
              <a:buChar char="■"/>
              <a:defRPr/>
            </a:lvl6pPr>
            <a:lvl7pPr indent="-539750" lvl="6" marL="3200400">
              <a:spcBef>
                <a:spcPts val="5600"/>
              </a:spcBef>
              <a:spcAft>
                <a:spcPts val="0"/>
              </a:spcAft>
              <a:buSzPts val="4900"/>
              <a:buChar char="●"/>
              <a:defRPr/>
            </a:lvl7pPr>
            <a:lvl8pPr indent="-539750" lvl="7" marL="3657600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8pPr>
            <a:lvl9pPr indent="-539750" lvl="8" marL="4114800">
              <a:spcBef>
                <a:spcPts val="5600"/>
              </a:spcBef>
              <a:spcAft>
                <a:spcPts val="5600"/>
              </a:spcAft>
              <a:buSzPts val="49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anchorCtr="0" anchor="ctr" bIns="321925" lIns="321925" spcFirstLastPara="1" rIns="321925" wrap="square" tIns="321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728936" y="24902282"/>
            <a:ext cx="14028600" cy="3561900"/>
          </a:xfrm>
          <a:prstGeom prst="rect">
            <a:avLst/>
          </a:prstGeom>
        </p:spPr>
        <p:txBody>
          <a:bodyPr anchorCtr="0" anchor="ctr" bIns="321925" lIns="321925" spcFirstLastPara="1" rIns="321925" wrap="square" tIns="3219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3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anchorCtr="0" anchor="ctr" bIns="321925" lIns="321925" spcFirstLastPara="1" rIns="321925" wrap="square" tIns="321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8936" y="2619535"/>
            <a:ext cx="19926000" cy="3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925" lIns="321925" spcFirstLastPara="1" rIns="321925" wrap="square" tIns="3219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8936" y="6783772"/>
            <a:ext cx="19926000" cy="201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925" lIns="321925" spcFirstLastPara="1" rIns="321925" wrap="square" tIns="321925">
            <a:noAutofit/>
          </a:bodyPr>
          <a:lstStyle>
            <a:lvl1pPr indent="-6286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300"/>
              <a:buChar char="●"/>
              <a:defRPr sz="6300">
                <a:solidFill>
                  <a:schemeClr val="dk2"/>
                </a:solidFill>
              </a:defRPr>
            </a:lvl1pPr>
            <a:lvl2pPr indent="-539750" lvl="1" marL="91440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○"/>
              <a:defRPr sz="4900">
                <a:solidFill>
                  <a:schemeClr val="dk2"/>
                </a:solidFill>
              </a:defRPr>
            </a:lvl2pPr>
            <a:lvl3pPr indent="-539750" lvl="2" marL="137160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■"/>
              <a:defRPr sz="4900">
                <a:solidFill>
                  <a:schemeClr val="dk2"/>
                </a:solidFill>
              </a:defRPr>
            </a:lvl3pPr>
            <a:lvl4pPr indent="-539750" lvl="3" marL="182880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●"/>
              <a:defRPr sz="4900">
                <a:solidFill>
                  <a:schemeClr val="dk2"/>
                </a:solidFill>
              </a:defRPr>
            </a:lvl4pPr>
            <a:lvl5pPr indent="-539750" lvl="4" marL="228600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○"/>
              <a:defRPr sz="4900">
                <a:solidFill>
                  <a:schemeClr val="dk2"/>
                </a:solidFill>
              </a:defRPr>
            </a:lvl5pPr>
            <a:lvl6pPr indent="-539750" lvl="5" marL="274320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■"/>
              <a:defRPr sz="4900">
                <a:solidFill>
                  <a:schemeClr val="dk2"/>
                </a:solidFill>
              </a:defRPr>
            </a:lvl6pPr>
            <a:lvl7pPr indent="-539750" lvl="6" marL="320040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●"/>
              <a:defRPr sz="4900">
                <a:solidFill>
                  <a:schemeClr val="dk2"/>
                </a:solidFill>
              </a:defRPr>
            </a:lvl7pPr>
            <a:lvl8pPr indent="-539750" lvl="7" marL="365760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○"/>
              <a:defRPr sz="4900">
                <a:solidFill>
                  <a:schemeClr val="dk2"/>
                </a:solidFill>
              </a:defRPr>
            </a:lvl8pPr>
            <a:lvl9pPr indent="-539750" lvl="8" marL="4114800">
              <a:lnSpc>
                <a:spcPct val="115000"/>
              </a:lnSpc>
              <a:spcBef>
                <a:spcPts val="5600"/>
              </a:spcBef>
              <a:spcAft>
                <a:spcPts val="5600"/>
              </a:spcAft>
              <a:buClr>
                <a:schemeClr val="dk2"/>
              </a:buClr>
              <a:buSzPts val="4900"/>
              <a:buChar char="■"/>
              <a:defRPr sz="49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21925" lIns="321925" spcFirstLastPara="1" rIns="321925" wrap="square" tIns="321925">
            <a:noAutofit/>
          </a:bodyPr>
          <a:lstStyle>
            <a:lvl1pPr lvl="0" algn="r">
              <a:buNone/>
              <a:defRPr sz="3500">
                <a:solidFill>
                  <a:schemeClr val="dk2"/>
                </a:solidFill>
              </a:defRPr>
            </a:lvl1pPr>
            <a:lvl2pPr lvl="1" algn="r">
              <a:buNone/>
              <a:defRPr sz="3500">
                <a:solidFill>
                  <a:schemeClr val="dk2"/>
                </a:solidFill>
              </a:defRPr>
            </a:lvl2pPr>
            <a:lvl3pPr lvl="2" algn="r">
              <a:buNone/>
              <a:defRPr sz="3500">
                <a:solidFill>
                  <a:schemeClr val="dk2"/>
                </a:solidFill>
              </a:defRPr>
            </a:lvl3pPr>
            <a:lvl4pPr lvl="3" algn="r">
              <a:buNone/>
              <a:defRPr sz="3500">
                <a:solidFill>
                  <a:schemeClr val="dk2"/>
                </a:solidFill>
              </a:defRPr>
            </a:lvl4pPr>
            <a:lvl5pPr lvl="4" algn="r">
              <a:buNone/>
              <a:defRPr sz="3500">
                <a:solidFill>
                  <a:schemeClr val="dk2"/>
                </a:solidFill>
              </a:defRPr>
            </a:lvl5pPr>
            <a:lvl6pPr lvl="5" algn="r">
              <a:buNone/>
              <a:defRPr sz="3500">
                <a:solidFill>
                  <a:schemeClr val="dk2"/>
                </a:solidFill>
              </a:defRPr>
            </a:lvl6pPr>
            <a:lvl7pPr lvl="6" algn="r">
              <a:buNone/>
              <a:defRPr sz="3500">
                <a:solidFill>
                  <a:schemeClr val="dk2"/>
                </a:solidFill>
              </a:defRPr>
            </a:lvl7pPr>
            <a:lvl8pPr lvl="7" algn="r">
              <a:buNone/>
              <a:defRPr sz="3500">
                <a:solidFill>
                  <a:schemeClr val="dk2"/>
                </a:solidFill>
              </a:defRPr>
            </a:lvl8pPr>
            <a:lvl9pPr lvl="8" algn="r">
              <a:buNone/>
              <a:defRPr sz="35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11" Type="http://schemas.openxmlformats.org/officeDocument/2006/relationships/image" Target="../media/image2.jpg"/><Relationship Id="rId10" Type="http://schemas.openxmlformats.org/officeDocument/2006/relationships/image" Target="../media/image4.png"/><Relationship Id="rId9" Type="http://schemas.openxmlformats.org/officeDocument/2006/relationships/image" Target="../media/image1.png"/><Relationship Id="rId5" Type="http://schemas.openxmlformats.org/officeDocument/2006/relationships/image" Target="../media/image7.png"/><Relationship Id="rId6" Type="http://schemas.openxmlformats.org/officeDocument/2006/relationships/image" Target="../media/image3.png"/><Relationship Id="rId7" Type="http://schemas.openxmlformats.org/officeDocument/2006/relationships/image" Target="../media/image8.png"/><Relationship Id="rId8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 rot="5400000">
            <a:off x="2449048" y="1636998"/>
            <a:ext cx="15437100" cy="20335200"/>
          </a:xfrm>
          <a:prstGeom prst="triangle">
            <a:avLst>
              <a:gd fmla="val 24219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9300" y="5116975"/>
            <a:ext cx="4380302" cy="246390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/>
          <p:nvPr/>
        </p:nvSpPr>
        <p:spPr>
          <a:xfrm>
            <a:off x="-765000" y="9360375"/>
            <a:ext cx="5179443" cy="2326856"/>
          </a:xfrm>
          <a:custGeom>
            <a:rect b="b" l="l" r="r" t="t"/>
            <a:pathLst>
              <a:path extrusionOk="0" h="208313" w="321156">
                <a:moveTo>
                  <a:pt x="319706" y="153587"/>
                </a:moveTo>
                <a:lnTo>
                  <a:pt x="234969" y="208313"/>
                </a:lnTo>
                <a:lnTo>
                  <a:pt x="116407" y="196239"/>
                </a:lnTo>
                <a:lnTo>
                  <a:pt x="24890" y="165944"/>
                </a:lnTo>
                <a:lnTo>
                  <a:pt x="0" y="89412"/>
                </a:lnTo>
                <a:lnTo>
                  <a:pt x="44211" y="22684"/>
                </a:lnTo>
                <a:lnTo>
                  <a:pt x="151997" y="0"/>
                </a:lnTo>
                <a:lnTo>
                  <a:pt x="268415" y="20098"/>
                </a:lnTo>
                <a:lnTo>
                  <a:pt x="321156" y="6624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7" name="Google Shape;57;p13"/>
          <p:cNvSpPr/>
          <p:nvPr/>
        </p:nvSpPr>
        <p:spPr>
          <a:xfrm>
            <a:off x="-353075" y="-612350"/>
            <a:ext cx="21934650" cy="3133500"/>
          </a:xfrm>
          <a:custGeom>
            <a:rect b="b" l="l" r="r" t="t"/>
            <a:pathLst>
              <a:path extrusionOk="0" h="125340" w="877386">
                <a:moveTo>
                  <a:pt x="137699" y="0"/>
                </a:moveTo>
                <a:lnTo>
                  <a:pt x="0" y="44134"/>
                </a:lnTo>
                <a:lnTo>
                  <a:pt x="31777" y="102391"/>
                </a:lnTo>
                <a:lnTo>
                  <a:pt x="847375" y="125340"/>
                </a:lnTo>
                <a:lnTo>
                  <a:pt x="877386" y="51195"/>
                </a:lnTo>
                <a:lnTo>
                  <a:pt x="861498" y="31776"/>
                </a:lnTo>
                <a:lnTo>
                  <a:pt x="100626" y="882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273" y="25363505"/>
            <a:ext cx="3216601" cy="1349944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/>
          <p:nvPr/>
        </p:nvSpPr>
        <p:spPr>
          <a:xfrm flipH="1" rot="-5400000">
            <a:off x="2829605" y="12401377"/>
            <a:ext cx="16367400" cy="20893800"/>
          </a:xfrm>
          <a:prstGeom prst="triangle">
            <a:avLst>
              <a:gd fmla="val 51157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/>
          <p:cNvSpPr/>
          <p:nvPr/>
        </p:nvSpPr>
        <p:spPr>
          <a:xfrm>
            <a:off x="6952600" y="13598125"/>
            <a:ext cx="8028900" cy="5207825"/>
          </a:xfrm>
          <a:custGeom>
            <a:rect b="b" l="l" r="r" t="t"/>
            <a:pathLst>
              <a:path extrusionOk="0" h="208313" w="321156">
                <a:moveTo>
                  <a:pt x="319706" y="153587"/>
                </a:moveTo>
                <a:lnTo>
                  <a:pt x="234969" y="208313"/>
                </a:lnTo>
                <a:lnTo>
                  <a:pt x="116407" y="196239"/>
                </a:lnTo>
                <a:lnTo>
                  <a:pt x="24890" y="165944"/>
                </a:lnTo>
                <a:lnTo>
                  <a:pt x="0" y="89412"/>
                </a:lnTo>
                <a:lnTo>
                  <a:pt x="44211" y="22684"/>
                </a:lnTo>
                <a:lnTo>
                  <a:pt x="151997" y="0"/>
                </a:lnTo>
                <a:lnTo>
                  <a:pt x="268415" y="20098"/>
                </a:lnTo>
                <a:lnTo>
                  <a:pt x="321156" y="66249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61" name="Google Shape;61;p13"/>
          <p:cNvSpPr txBox="1"/>
          <p:nvPr/>
        </p:nvSpPr>
        <p:spPr>
          <a:xfrm>
            <a:off x="7237350" y="14406675"/>
            <a:ext cx="7671300" cy="3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9600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Group Intelligence</a:t>
            </a:r>
            <a:endParaRPr i="1" sz="9600">
              <a:solidFill>
                <a:schemeClr val="lt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62" name="Google Shape;62;p13"/>
          <p:cNvSpPr txBox="1"/>
          <p:nvPr/>
        </p:nvSpPr>
        <p:spPr>
          <a:xfrm rot="138890">
            <a:off x="124" y="440880"/>
            <a:ext cx="21383750" cy="163664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0">
                <a:solidFill>
                  <a:srgbClr val="FFFFF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Group Intelligence on Social Robots</a:t>
            </a:r>
            <a:endParaRPr sz="9000">
              <a:solidFill>
                <a:srgbClr val="FFFFFF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63" name="Google Shape;63;p13"/>
          <p:cNvSpPr txBox="1"/>
          <p:nvPr/>
        </p:nvSpPr>
        <p:spPr>
          <a:xfrm rot="-373">
            <a:off x="4305500" y="2522282"/>
            <a:ext cx="16597800" cy="12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Filipa Correia</a:t>
            </a:r>
            <a:r>
              <a:rPr lang="en-GB" sz="6000">
                <a:solidFill>
                  <a:schemeClr val="dk2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, Francisco S. Melo, Ana Paiva</a:t>
            </a:r>
            <a:endParaRPr sz="6000">
              <a:solidFill>
                <a:schemeClr val="dk2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64" name="Google Shape;64;p13"/>
          <p:cNvSpPr txBox="1"/>
          <p:nvPr/>
        </p:nvSpPr>
        <p:spPr>
          <a:xfrm rot="-395">
            <a:off x="7839800" y="3784029"/>
            <a:ext cx="13063500" cy="9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chemeClr val="dk2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INESC-ID &amp; University of Lisbon, Portugal</a:t>
            </a:r>
            <a:endParaRPr sz="4800">
              <a:solidFill>
                <a:schemeClr val="dk2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pic>
        <p:nvPicPr>
          <p:cNvPr id="65" name="Google Shape;65;p13"/>
          <p:cNvPicPr preferRelativeResize="0"/>
          <p:nvPr/>
        </p:nvPicPr>
        <p:blipFill rotWithShape="1">
          <a:blip r:embed="rId5">
            <a:alphaModFix/>
          </a:blip>
          <a:srcRect b="0" l="5749" r="0" t="0"/>
          <a:stretch/>
        </p:blipFill>
        <p:spPr>
          <a:xfrm>
            <a:off x="391263" y="26974588"/>
            <a:ext cx="2872875" cy="126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86217" y="27274994"/>
            <a:ext cx="3273805" cy="666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23050" y="28366785"/>
            <a:ext cx="2585099" cy="125105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71406" y="28502563"/>
            <a:ext cx="2390756" cy="97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869038" y="28135063"/>
            <a:ext cx="1714500" cy="1714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3"/>
          <p:cNvSpPr txBox="1"/>
          <p:nvPr/>
        </p:nvSpPr>
        <p:spPr>
          <a:xfrm>
            <a:off x="-24312" y="9494888"/>
            <a:ext cx="4196100" cy="19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600">
                <a:solidFill>
                  <a:schemeClr val="dk2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Group Awareness</a:t>
            </a:r>
            <a:endParaRPr sz="5600">
              <a:solidFill>
                <a:schemeClr val="dk2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71" name="Google Shape;71;p13"/>
          <p:cNvCxnSpPr>
            <a:endCxn id="72" idx="2"/>
          </p:cNvCxnSpPr>
          <p:nvPr/>
        </p:nvCxnSpPr>
        <p:spPr>
          <a:xfrm rot="10800000">
            <a:off x="1861300" y="8714675"/>
            <a:ext cx="177900" cy="6072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73" name="Google Shape;73;p13"/>
          <p:cNvSpPr txBox="1"/>
          <p:nvPr/>
        </p:nvSpPr>
        <p:spPr>
          <a:xfrm>
            <a:off x="4753300" y="8096425"/>
            <a:ext cx="2585100" cy="16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Group Identity</a:t>
            </a:r>
            <a:endParaRPr sz="4800">
              <a:solidFill>
                <a:srgbClr val="FFFFFF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74" name="Google Shape;74;p13"/>
          <p:cNvCxnSpPr>
            <a:endCxn id="73" idx="1"/>
          </p:cNvCxnSpPr>
          <p:nvPr/>
        </p:nvCxnSpPr>
        <p:spPr>
          <a:xfrm flipH="1" rot="10800000">
            <a:off x="3877900" y="8914675"/>
            <a:ext cx="875400" cy="644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75" name="Google Shape;75;p13"/>
          <p:cNvCxnSpPr>
            <a:endCxn id="76" idx="1"/>
          </p:cNvCxnSpPr>
          <p:nvPr/>
        </p:nvCxnSpPr>
        <p:spPr>
          <a:xfrm>
            <a:off x="4324725" y="11235200"/>
            <a:ext cx="923700" cy="6060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77" name="Google Shape;77;p13"/>
          <p:cNvCxnSpPr>
            <a:endCxn id="78" idx="0"/>
          </p:cNvCxnSpPr>
          <p:nvPr/>
        </p:nvCxnSpPr>
        <p:spPr>
          <a:xfrm flipH="1">
            <a:off x="2175113" y="11763388"/>
            <a:ext cx="58200" cy="4557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triangle"/>
            <a:tailEnd len="med" w="med" type="none"/>
          </a:ln>
        </p:spPr>
      </p:cxnSp>
      <p:pic>
        <p:nvPicPr>
          <p:cNvPr id="79" name="Google Shape;79;p1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065898" y="6964775"/>
            <a:ext cx="5742410" cy="360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64281" y="14078444"/>
            <a:ext cx="3273801" cy="2959166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3"/>
          <p:cNvSpPr/>
          <p:nvPr/>
        </p:nvSpPr>
        <p:spPr>
          <a:xfrm rot="623770">
            <a:off x="3364455" y="4973389"/>
            <a:ext cx="2390646" cy="3316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3"/>
          <p:cNvSpPr/>
          <p:nvPr/>
        </p:nvSpPr>
        <p:spPr>
          <a:xfrm rot="-434306">
            <a:off x="222714" y="4926695"/>
            <a:ext cx="2688123" cy="33139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3"/>
          <p:cNvSpPr/>
          <p:nvPr/>
        </p:nvSpPr>
        <p:spPr>
          <a:xfrm rot="3486498">
            <a:off x="-471516" y="6602688"/>
            <a:ext cx="2484311" cy="102231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3"/>
          <p:cNvSpPr txBox="1"/>
          <p:nvPr/>
        </p:nvSpPr>
        <p:spPr>
          <a:xfrm>
            <a:off x="791950" y="7863575"/>
            <a:ext cx="21387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Trust</a:t>
            </a:r>
            <a:endParaRPr sz="4800">
              <a:solidFill>
                <a:srgbClr val="FFFFFF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84" name="Google Shape;84;p13"/>
          <p:cNvSpPr/>
          <p:nvPr/>
        </p:nvSpPr>
        <p:spPr>
          <a:xfrm rot="5952276">
            <a:off x="4269454" y="6728188"/>
            <a:ext cx="2138030" cy="3316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3"/>
          <p:cNvSpPr/>
          <p:nvPr/>
        </p:nvSpPr>
        <p:spPr>
          <a:xfrm rot="-2703858">
            <a:off x="7098953" y="6590535"/>
            <a:ext cx="2835571" cy="138564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3"/>
          <p:cNvSpPr/>
          <p:nvPr/>
        </p:nvSpPr>
        <p:spPr>
          <a:xfrm rot="-1191673">
            <a:off x="9157718" y="6402576"/>
            <a:ext cx="1421663" cy="72604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/>
          <p:nvPr/>
        </p:nvSpPr>
        <p:spPr>
          <a:xfrm rot="771739">
            <a:off x="11579488" y="6710603"/>
            <a:ext cx="2716872" cy="54719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3"/>
          <p:cNvSpPr/>
          <p:nvPr/>
        </p:nvSpPr>
        <p:spPr>
          <a:xfrm rot="3874001">
            <a:off x="12605308" y="7480772"/>
            <a:ext cx="2411399" cy="75858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3"/>
          <p:cNvSpPr/>
          <p:nvPr/>
        </p:nvSpPr>
        <p:spPr>
          <a:xfrm rot="-857455">
            <a:off x="11049876" y="10306368"/>
            <a:ext cx="2897359" cy="6934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3"/>
          <p:cNvSpPr/>
          <p:nvPr/>
        </p:nvSpPr>
        <p:spPr>
          <a:xfrm rot="1693572">
            <a:off x="7158372" y="10043704"/>
            <a:ext cx="2716757" cy="74829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3"/>
          <p:cNvSpPr/>
          <p:nvPr/>
        </p:nvSpPr>
        <p:spPr>
          <a:xfrm rot="352068">
            <a:off x="2369716" y="13806114"/>
            <a:ext cx="1860448" cy="34955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3"/>
          <p:cNvSpPr/>
          <p:nvPr/>
        </p:nvSpPr>
        <p:spPr>
          <a:xfrm rot="352128">
            <a:off x="168271" y="16850860"/>
            <a:ext cx="3189216" cy="42738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3"/>
          <p:cNvSpPr/>
          <p:nvPr/>
        </p:nvSpPr>
        <p:spPr>
          <a:xfrm rot="6370656">
            <a:off x="2506372" y="15356560"/>
            <a:ext cx="3121503" cy="6137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3"/>
          <p:cNvSpPr/>
          <p:nvPr/>
        </p:nvSpPr>
        <p:spPr>
          <a:xfrm rot="6370656">
            <a:off x="-1266218" y="14878732"/>
            <a:ext cx="3121503" cy="59031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3"/>
          <p:cNvSpPr txBox="1"/>
          <p:nvPr/>
        </p:nvSpPr>
        <p:spPr>
          <a:xfrm>
            <a:off x="396263" y="12219088"/>
            <a:ext cx="3557700" cy="15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Team Formation</a:t>
            </a:r>
            <a:endParaRPr sz="4800">
              <a:solidFill>
                <a:srgbClr val="FFFFFF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95" name="Google Shape;95;p13"/>
          <p:cNvSpPr/>
          <p:nvPr/>
        </p:nvSpPr>
        <p:spPr>
          <a:xfrm>
            <a:off x="13966050" y="24861359"/>
            <a:ext cx="8028900" cy="3547050"/>
          </a:xfrm>
          <a:custGeom>
            <a:rect b="b" l="l" r="r" t="t"/>
            <a:pathLst>
              <a:path extrusionOk="0" h="208313" w="321156">
                <a:moveTo>
                  <a:pt x="319706" y="153587"/>
                </a:moveTo>
                <a:lnTo>
                  <a:pt x="234969" y="208313"/>
                </a:lnTo>
                <a:lnTo>
                  <a:pt x="116407" y="196239"/>
                </a:lnTo>
                <a:lnTo>
                  <a:pt x="24890" y="165944"/>
                </a:lnTo>
                <a:lnTo>
                  <a:pt x="0" y="89412"/>
                </a:lnTo>
                <a:lnTo>
                  <a:pt x="44211" y="22684"/>
                </a:lnTo>
                <a:lnTo>
                  <a:pt x="151997" y="0"/>
                </a:lnTo>
                <a:lnTo>
                  <a:pt x="268415" y="20098"/>
                </a:lnTo>
                <a:lnTo>
                  <a:pt x="321156" y="6624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96" name="Google Shape;96;p13"/>
          <p:cNvSpPr txBox="1"/>
          <p:nvPr/>
        </p:nvSpPr>
        <p:spPr>
          <a:xfrm>
            <a:off x="14958000" y="25309175"/>
            <a:ext cx="6045000" cy="23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7600">
                <a:solidFill>
                  <a:schemeClr val="dk2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Behavioural Adaptation</a:t>
            </a:r>
            <a:endParaRPr sz="7600">
              <a:solidFill>
                <a:schemeClr val="dk2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76" name="Google Shape;76;p13"/>
          <p:cNvSpPr txBox="1"/>
          <p:nvPr/>
        </p:nvSpPr>
        <p:spPr>
          <a:xfrm>
            <a:off x="5248425" y="11049050"/>
            <a:ext cx="4380300" cy="15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Group-based Emotions</a:t>
            </a:r>
            <a:endParaRPr sz="4800">
              <a:solidFill>
                <a:srgbClr val="FFFFFF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97" name="Google Shape;97;p13"/>
          <p:cNvSpPr txBox="1"/>
          <p:nvPr/>
        </p:nvSpPr>
        <p:spPr>
          <a:xfrm>
            <a:off x="13196425" y="21663138"/>
            <a:ext cx="8028900" cy="17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800">
                <a:solidFill>
                  <a:srgbClr val="FFFFF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Predict group measures in real-time</a:t>
            </a:r>
            <a:endParaRPr sz="4800">
              <a:solidFill>
                <a:srgbClr val="FFFFFF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98" name="Google Shape;98;p13"/>
          <p:cNvCxnSpPr>
            <a:endCxn id="97" idx="2"/>
          </p:cNvCxnSpPr>
          <p:nvPr/>
        </p:nvCxnSpPr>
        <p:spPr>
          <a:xfrm rot="10800000">
            <a:off x="17210875" y="23377638"/>
            <a:ext cx="183600" cy="1262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99" name="Google Shape;99;p13"/>
          <p:cNvSpPr txBox="1"/>
          <p:nvPr/>
        </p:nvSpPr>
        <p:spPr>
          <a:xfrm>
            <a:off x="17106325" y="16352463"/>
            <a:ext cx="4119000" cy="15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Emotional Expressions</a:t>
            </a:r>
            <a:endParaRPr sz="4800">
              <a:solidFill>
                <a:srgbClr val="FFFFFF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100" name="Google Shape;100;p13"/>
          <p:cNvSpPr txBox="1"/>
          <p:nvPr/>
        </p:nvSpPr>
        <p:spPr>
          <a:xfrm>
            <a:off x="14527650" y="18073563"/>
            <a:ext cx="30480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Posture</a:t>
            </a:r>
            <a:endParaRPr sz="4800">
              <a:solidFill>
                <a:srgbClr val="FFFFFF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101" name="Google Shape;101;p13"/>
          <p:cNvSpPr txBox="1"/>
          <p:nvPr/>
        </p:nvSpPr>
        <p:spPr>
          <a:xfrm>
            <a:off x="10974550" y="19671863"/>
            <a:ext cx="30480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Voice</a:t>
            </a:r>
            <a:endParaRPr sz="4800">
              <a:solidFill>
                <a:srgbClr val="FFFFFF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102" name="Google Shape;102;p13"/>
          <p:cNvSpPr/>
          <p:nvPr/>
        </p:nvSpPr>
        <p:spPr>
          <a:xfrm flipH="1">
            <a:off x="5225344" y="21196500"/>
            <a:ext cx="6044959" cy="3388732"/>
          </a:xfrm>
          <a:custGeom>
            <a:rect b="b" l="l" r="r" t="t"/>
            <a:pathLst>
              <a:path extrusionOk="0" h="208313" w="321156">
                <a:moveTo>
                  <a:pt x="319706" y="153587"/>
                </a:moveTo>
                <a:lnTo>
                  <a:pt x="234969" y="208313"/>
                </a:lnTo>
                <a:lnTo>
                  <a:pt x="116407" y="196239"/>
                </a:lnTo>
                <a:lnTo>
                  <a:pt x="24890" y="165944"/>
                </a:lnTo>
                <a:lnTo>
                  <a:pt x="0" y="89412"/>
                </a:lnTo>
                <a:lnTo>
                  <a:pt x="44211" y="22684"/>
                </a:lnTo>
                <a:lnTo>
                  <a:pt x="151997" y="0"/>
                </a:lnTo>
                <a:lnTo>
                  <a:pt x="268415" y="20098"/>
                </a:lnTo>
                <a:lnTo>
                  <a:pt x="321156" y="66249"/>
                </a:lnTo>
                <a:close/>
              </a:path>
            </a:pathLst>
          </a:custGeom>
          <a:solidFill>
            <a:srgbClr val="FFFFFF">
              <a:alpha val="64230"/>
            </a:srgbClr>
          </a:solidFill>
          <a:ln>
            <a:noFill/>
          </a:ln>
        </p:spPr>
      </p:sp>
      <p:sp>
        <p:nvSpPr>
          <p:cNvPr id="103" name="Google Shape;103;p13"/>
          <p:cNvSpPr txBox="1"/>
          <p:nvPr/>
        </p:nvSpPr>
        <p:spPr>
          <a:xfrm>
            <a:off x="5417000" y="21979775"/>
            <a:ext cx="5437500" cy="23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600">
                <a:solidFill>
                  <a:schemeClr val="dk2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Other?!</a:t>
            </a:r>
            <a:endParaRPr sz="9600">
              <a:solidFill>
                <a:schemeClr val="dk2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04" name="Google Shape;104;p13"/>
          <p:cNvCxnSpPr>
            <a:endCxn id="99" idx="2"/>
          </p:cNvCxnSpPr>
          <p:nvPr/>
        </p:nvCxnSpPr>
        <p:spPr>
          <a:xfrm flipH="1" rot="10800000">
            <a:off x="18636925" y="17936763"/>
            <a:ext cx="528900" cy="36276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05" name="Google Shape;105;p13"/>
          <p:cNvCxnSpPr>
            <a:stCxn id="97" idx="0"/>
            <a:endCxn id="100" idx="2"/>
          </p:cNvCxnSpPr>
          <p:nvPr/>
        </p:nvCxnSpPr>
        <p:spPr>
          <a:xfrm rot="10800000">
            <a:off x="16051675" y="19053138"/>
            <a:ext cx="1159200" cy="26100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06" name="Google Shape;106;p13"/>
          <p:cNvCxnSpPr/>
          <p:nvPr/>
        </p:nvCxnSpPr>
        <p:spPr>
          <a:xfrm rot="10800000">
            <a:off x="13317900" y="20496450"/>
            <a:ext cx="2251800" cy="10872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07" name="Google Shape;107;p13"/>
          <p:cNvCxnSpPr/>
          <p:nvPr/>
        </p:nvCxnSpPr>
        <p:spPr>
          <a:xfrm flipH="1">
            <a:off x="11519100" y="22249675"/>
            <a:ext cx="1804500" cy="655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08" name="Google Shape;108;p13"/>
          <p:cNvCxnSpPr/>
          <p:nvPr/>
        </p:nvCxnSpPr>
        <p:spPr>
          <a:xfrm rot="10800000">
            <a:off x="11254250" y="23769350"/>
            <a:ext cx="2956500" cy="18135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09" name="Google Shape;109;p13"/>
          <p:cNvSpPr txBox="1"/>
          <p:nvPr/>
        </p:nvSpPr>
        <p:spPr>
          <a:xfrm rot="-257">
            <a:off x="12874400" y="4763177"/>
            <a:ext cx="8028900" cy="8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solidFill>
                  <a:schemeClr val="dk2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filipacorreia@tecnico.ulisboa.pt</a:t>
            </a:r>
            <a:endParaRPr sz="3800">
              <a:solidFill>
                <a:schemeClr val="dk2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110" name="Google Shape;110;p13"/>
          <p:cNvSpPr txBox="1"/>
          <p:nvPr/>
        </p:nvSpPr>
        <p:spPr>
          <a:xfrm>
            <a:off x="632450" y="18044325"/>
            <a:ext cx="7047300" cy="29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600">
                <a:solidFill>
                  <a:schemeClr val="dk2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Understand</a:t>
            </a:r>
            <a:endParaRPr sz="4600">
              <a:solidFill>
                <a:schemeClr val="dk2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6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group dynamics</a:t>
            </a:r>
            <a:endParaRPr sz="4600">
              <a:solidFill>
                <a:schemeClr val="dk2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600">
                <a:solidFill>
                  <a:schemeClr val="dk2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in human-robot teams</a:t>
            </a:r>
            <a:endParaRPr sz="4600">
              <a:solidFill>
                <a:schemeClr val="dk2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111" name="Google Shape;111;p13"/>
          <p:cNvSpPr txBox="1"/>
          <p:nvPr/>
        </p:nvSpPr>
        <p:spPr>
          <a:xfrm>
            <a:off x="14475725" y="11201975"/>
            <a:ext cx="6562200" cy="33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600">
                <a:solidFill>
                  <a:schemeClr val="dk2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Develop </a:t>
            </a:r>
            <a:r>
              <a:rPr lang="en-GB" sz="46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adaptive mechanisms</a:t>
            </a:r>
            <a:r>
              <a:rPr lang="en-GB" sz="4600">
                <a:solidFill>
                  <a:schemeClr val="dk2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for a social robot to </a:t>
            </a:r>
            <a:r>
              <a:rPr lang="en-GB" sz="46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improve</a:t>
            </a:r>
            <a:r>
              <a:rPr lang="en-GB" sz="4600">
                <a:solidFill>
                  <a:schemeClr val="dk2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</a:t>
            </a:r>
            <a:r>
              <a:rPr lang="en-GB" sz="46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group</a:t>
            </a:r>
            <a:r>
              <a:rPr lang="en-GB" sz="46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lang="en-GB" sz="46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interaction</a:t>
            </a:r>
            <a:endParaRPr sz="46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112" name="Google Shape;112;p13"/>
          <p:cNvCxnSpPr/>
          <p:nvPr/>
        </p:nvCxnSpPr>
        <p:spPr>
          <a:xfrm flipH="1">
            <a:off x="14255175" y="13265400"/>
            <a:ext cx="971100" cy="926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13" name="Google Shape;113;p13"/>
          <p:cNvCxnSpPr/>
          <p:nvPr/>
        </p:nvCxnSpPr>
        <p:spPr>
          <a:xfrm flipH="1" rot="10800000">
            <a:off x="5428500" y="17256075"/>
            <a:ext cx="1677000" cy="775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14" name="Google Shape;114;p13"/>
          <p:cNvSpPr txBox="1"/>
          <p:nvPr/>
        </p:nvSpPr>
        <p:spPr>
          <a:xfrm rot="617154">
            <a:off x="14996471" y="6397798"/>
            <a:ext cx="5273856" cy="8510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600">
                <a:solidFill>
                  <a:schemeClr val="accent5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Previous Work</a:t>
            </a:r>
            <a:endParaRPr sz="4600">
              <a:solidFill>
                <a:schemeClr val="accent5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15" name="Google Shape;115;p13"/>
          <p:cNvSpPr txBox="1"/>
          <p:nvPr/>
        </p:nvSpPr>
        <p:spPr>
          <a:xfrm rot="1226497">
            <a:off x="367498" y="23939193"/>
            <a:ext cx="4781925" cy="8514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600">
                <a:solidFill>
                  <a:schemeClr val="accent5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Future </a:t>
            </a:r>
            <a:r>
              <a:rPr lang="en-GB" sz="4600">
                <a:solidFill>
                  <a:schemeClr val="accent5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Work</a:t>
            </a:r>
            <a:endParaRPr sz="4600">
              <a:solidFill>
                <a:schemeClr val="accent5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